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08" r:id="rId10"/>
    <p:sldId id="309" r:id="rId11"/>
    <p:sldId id="311" r:id="rId12"/>
    <p:sldId id="323" r:id="rId13"/>
    <p:sldId id="322" r:id="rId14"/>
    <p:sldId id="312" r:id="rId15"/>
    <p:sldId id="315" r:id="rId16"/>
    <p:sldId id="265" r:id="rId17"/>
    <p:sldId id="266" r:id="rId18"/>
    <p:sldId id="276" r:id="rId19"/>
    <p:sldId id="277" r:id="rId20"/>
    <p:sldId id="278" r:id="rId21"/>
    <p:sldId id="281" r:id="rId22"/>
    <p:sldId id="324" r:id="rId23"/>
    <p:sldId id="285" r:id="rId24"/>
    <p:sldId id="287" r:id="rId25"/>
    <p:sldId id="291" r:id="rId26"/>
    <p:sldId id="321" r:id="rId27"/>
    <p:sldId id="293" r:id="rId28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5" autoAdjust="0"/>
    <p:restoredTop sz="95371" autoAdjust="0"/>
  </p:normalViewPr>
  <p:slideViewPr>
    <p:cSldViewPr>
      <p:cViewPr varScale="1">
        <p:scale>
          <a:sx n="66" d="100"/>
          <a:sy n="66" d="100"/>
        </p:scale>
        <p:origin x="72" y="787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74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7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7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81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2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90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6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7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208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46E6F-B014-4A24-BFAA-ABF8DC977BA0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A117E-7D1F-4614-924F-853B15851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7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2167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/>
                        <a:t>회원 가입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회원 가입하는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프로그램의 시작화면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120345"/>
              </p:ext>
            </p:extLst>
          </p:nvPr>
        </p:nvGraphicFramePr>
        <p:xfrm>
          <a:off x="6156176" y="434965"/>
          <a:ext cx="2914727" cy="5212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048"/>
                <a:gridCol w="2482679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프로그램을 실행시켰을 때의 첫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회원가입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로그인 메뉴가 있고 회원가입이 기본값으로 설정되어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회원가입을 클릭하면 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입력창</a:t>
                      </a:r>
                      <a:r>
                        <a:rPr lang="ko-KR" altLang="en-US" sz="1200" dirty="0" smtClean="0"/>
                        <a:t> 및 </a:t>
                      </a:r>
                      <a:r>
                        <a:rPr lang="en-US" altLang="ko-KR" sz="1200" dirty="0" smtClean="0"/>
                        <a:t>Facebook</a:t>
                      </a:r>
                      <a:r>
                        <a:rPr lang="ko-KR" altLang="en-US" sz="1200" dirty="0" smtClean="0"/>
                        <a:t>으로 로그인</a:t>
                      </a:r>
                      <a:r>
                        <a:rPr lang="ko-KR" altLang="en-US" sz="1200" baseline="0" dirty="0" smtClean="0"/>
                        <a:t> 버튼의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가지</a:t>
                      </a:r>
                      <a:r>
                        <a:rPr lang="ko-KR" altLang="en-US" sz="1200" baseline="0" dirty="0" smtClean="0"/>
                        <a:t> 방법을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 사용하고 있는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이메일일</a:t>
                      </a:r>
                      <a:r>
                        <a:rPr lang="ko-KR" altLang="en-US" sz="1200" baseline="0" dirty="0" smtClean="0"/>
                        <a:t> 경우 메시지를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이메일을</a:t>
                      </a:r>
                      <a:r>
                        <a:rPr lang="ko-KR" altLang="en-US" sz="1200" dirty="0" smtClean="0"/>
                        <a:t> 입력하고 다음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이름 건너뛰기 버튼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이름 </a:t>
                      </a:r>
                      <a:r>
                        <a:rPr lang="ko-KR" altLang="en-US" sz="1200" dirty="0" err="1" smtClean="0"/>
                        <a:t>입력창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다음 버튼이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뒤로 가기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이전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건너뛰기 버튼을 클릭하면 이름 입력하기를 건너뛰고 다음페이지를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이름 </a:t>
                      </a:r>
                      <a:r>
                        <a:rPr lang="ko-KR" altLang="en-US" sz="1200" dirty="0" err="1" smtClean="0"/>
                        <a:t>입력창에</a:t>
                      </a:r>
                      <a:r>
                        <a:rPr lang="ko-KR" altLang="en-US" sz="1200" dirty="0" smtClean="0"/>
                        <a:t> 이름을 입력하고 다음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4" y="841538"/>
            <a:ext cx="1884588" cy="336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64" y="4450929"/>
            <a:ext cx="2225340" cy="104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63474" y="7438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10944" y="1633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810494" y="44145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endCxn id="1028" idx="0"/>
          </p:cNvCxnSpPr>
          <p:nvPr/>
        </p:nvCxnSpPr>
        <p:spPr>
          <a:xfrm>
            <a:off x="1042618" y="2713484"/>
            <a:ext cx="1028016" cy="17374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09" y="862829"/>
            <a:ext cx="1861462" cy="334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97" y="862830"/>
            <a:ext cx="1862093" cy="334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2081928" y="8350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042640" y="7631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138896" y="12013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580112" y="12013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506900" y="27134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1536279" y="2536463"/>
            <a:ext cx="1091505" cy="1097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452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/>
                        <a:t>DIRECT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게시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게시물 올리기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메인 화면에서 </a:t>
                      </a:r>
                      <a:r>
                        <a:rPr lang="en-US" altLang="ko-KR" sz="1200" b="1" dirty="0" smtClean="0"/>
                        <a:t>DIRECT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게시하기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0" y="769268"/>
            <a:ext cx="1832927" cy="324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41425"/>
              </p:ext>
            </p:extLst>
          </p:nvPr>
        </p:nvGraphicFramePr>
        <p:xfrm>
          <a:off x="6156176" y="481235"/>
          <a:ext cx="2914727" cy="518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4537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밝기</a:t>
                      </a:r>
                      <a:r>
                        <a:rPr lang="ko-KR" altLang="en-US" sz="1200" baseline="0" dirty="0" smtClean="0"/>
                        <a:t> 조절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밝기 설정 화면이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밝기 조절 </a:t>
                      </a:r>
                      <a:r>
                        <a:rPr lang="ko-KR" altLang="en-US" sz="1200" dirty="0" err="1" smtClean="0"/>
                        <a:t>스크롤바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취소</a:t>
                      </a:r>
                      <a:r>
                        <a:rPr lang="ko-KR" altLang="en-US" sz="1200" baseline="0" dirty="0" smtClean="0"/>
                        <a:t> 버튼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확인 버튼이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스크롤바를</a:t>
                      </a:r>
                      <a:r>
                        <a:rPr lang="ko-KR" altLang="en-US" sz="1200" dirty="0" smtClean="0"/>
                        <a:t> 좌우로 이동하면 사진에 밝기가 적용이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취소버튼을 누르면 이전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밝기를 조절하고 확인 버튼을 누르면</a:t>
                      </a:r>
                      <a:r>
                        <a:rPr lang="ko-KR" altLang="en-US" sz="1200" baseline="0" dirty="0" smtClean="0"/>
                        <a:t> 밝기가 적용되고 이전화면이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사진 편집 기능들을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조정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밝기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대비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구조 등의 기능들이 제공된다</a:t>
                      </a:r>
                      <a:r>
                        <a:rPr lang="en-US" altLang="ko-KR" sz="1200" dirty="0" smtClean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618" y="828288"/>
            <a:ext cx="1814982" cy="318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807" y="837705"/>
            <a:ext cx="1840340" cy="317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887165" y="26724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146720" y="267891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476860" y="33006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049464" y="37460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924668" y="373337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294097" y="26789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105460" y="31462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000594" y="-5376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06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18658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/>
                        <a:t>DIRECT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게시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게시물 올리기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메인 화면에서 </a:t>
                      </a:r>
                      <a:r>
                        <a:rPr lang="en-US" altLang="ko-KR" sz="1200" b="1" dirty="0" smtClean="0"/>
                        <a:t>DIRECT</a:t>
                      </a:r>
                      <a:r>
                        <a:rPr lang="ko-KR" altLang="en-US" sz="1200" b="1" baseline="0" dirty="0" smtClean="0"/>
                        <a:t> 게시하기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720301"/>
              </p:ext>
            </p:extLst>
          </p:nvPr>
        </p:nvGraphicFramePr>
        <p:xfrm>
          <a:off x="6156176" y="427719"/>
          <a:ext cx="2914727" cy="5196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"/>
                <a:gridCol w="2410671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“-&gt;”</a:t>
                      </a:r>
                      <a:r>
                        <a:rPr lang="ko-KR" altLang="en-US" sz="1200" dirty="0" smtClean="0"/>
                        <a:t>버튼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 단계 버튼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팔로워와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DIRECT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메뉴를 제공하며 </a:t>
                      </a:r>
                      <a:r>
                        <a:rPr lang="en-US" altLang="ko-KR" sz="1200" baseline="0" dirty="0" smtClean="0"/>
                        <a:t>DIRECT</a:t>
                      </a:r>
                      <a:r>
                        <a:rPr lang="ko-KR" altLang="en-US" sz="1200" baseline="0" dirty="0" smtClean="0"/>
                        <a:t>를 기본값으로 제공한다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사진에 대한 설명 </a:t>
                      </a:r>
                      <a:r>
                        <a:rPr lang="ko-KR" altLang="en-US" sz="1200" baseline="0" dirty="0" err="1" smtClean="0"/>
                        <a:t>입력창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받는 사람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추천인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팔로잉하는</a:t>
                      </a:r>
                      <a:r>
                        <a:rPr lang="ko-KR" altLang="en-US" sz="1200" baseline="0" dirty="0" smtClean="0"/>
                        <a:t> 사람 목록을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설명에 </a:t>
                      </a:r>
                      <a:r>
                        <a:rPr lang="en-US" altLang="ko-KR" sz="1200" dirty="0" smtClean="0"/>
                        <a:t>#</a:t>
                      </a:r>
                      <a:r>
                        <a:rPr lang="ko-KR" altLang="en-US" sz="1200" dirty="0" smtClean="0"/>
                        <a:t>을 치고 단어를 입력할 경우 해시 태그를 설정한다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해당 해시 태그의 게시물 수도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받는 사람 입력 창에 검색할 사람 명을 입력하고 사람을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사람이 추가되고 사람을 더 추가할 경우 돋보기 버튼을 클릭하면 </a:t>
                      </a:r>
                      <a:r>
                        <a:rPr lang="ko-KR" altLang="en-US" sz="1200" dirty="0" err="1" smtClean="0"/>
                        <a:t>입력창이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확인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목록에 게시물이 추가되고 </a:t>
                      </a:r>
                      <a:r>
                        <a:rPr lang="en-US" altLang="ko-KR" sz="1200" dirty="0" smtClean="0"/>
                        <a:t>DIRECT</a:t>
                      </a:r>
                      <a:r>
                        <a:rPr lang="ko-KR" altLang="en-US" sz="1200" dirty="0" smtClean="0"/>
                        <a:t>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" y="732666"/>
            <a:ext cx="1840340" cy="317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214047" y="7474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39" y="1129308"/>
            <a:ext cx="1863207" cy="33123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036" y="747432"/>
            <a:ext cx="1552848" cy="2760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956" y="2785492"/>
            <a:ext cx="1647849" cy="29295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rot="10800000" flipV="1">
            <a:off x="263568" y="10477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604523" y="14473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20" y="741287"/>
            <a:ext cx="1559760" cy="27729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rot="10800000" flipV="1">
            <a:off x="2900630" y="1180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92" y="2837115"/>
            <a:ext cx="1583170" cy="281452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rot="10800000" flipV="1">
            <a:off x="2630515" y="35080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131841" y="28790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042804" y="26522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84701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smtClean="0"/>
                        <a:t>게시물 올리기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게시물 올리기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게시물 올리기에서 </a:t>
                      </a:r>
                      <a:r>
                        <a:rPr lang="ko-KR" altLang="en-US" sz="1200" b="1" dirty="0" err="1" smtClean="0"/>
                        <a:t>팔로워</a:t>
                      </a:r>
                      <a:r>
                        <a:rPr lang="ko-KR" altLang="en-US" sz="1200" b="1" dirty="0" smtClean="0"/>
                        <a:t> 메뉴를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71545"/>
              </p:ext>
            </p:extLst>
          </p:nvPr>
        </p:nvGraphicFramePr>
        <p:xfrm>
          <a:off x="6156176" y="409228"/>
          <a:ext cx="2914727" cy="5207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205"/>
                <a:gridCol w="2459522"/>
              </a:tblGrid>
              <a:tr h="34272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“-&gt;”</a:t>
                      </a:r>
                      <a:r>
                        <a:rPr lang="ko-KR" altLang="en-US" sz="1200" dirty="0" smtClean="0"/>
                        <a:t>버튼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 단계 버튼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3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팔로워</a:t>
                      </a:r>
                      <a:r>
                        <a:rPr lang="ko-KR" altLang="en-US" sz="1200" dirty="0" smtClean="0"/>
                        <a:t> 메뉴를 클릭하면 </a:t>
                      </a:r>
                      <a:r>
                        <a:rPr lang="ko-KR" altLang="en-US" sz="1200" dirty="0" err="1" smtClean="0"/>
                        <a:t>팔로워</a:t>
                      </a:r>
                      <a:r>
                        <a:rPr lang="ko-KR" altLang="en-US" sz="1200" dirty="0" smtClean="0"/>
                        <a:t> 메뉴가 활성화된다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사진 설명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사람 </a:t>
                      </a:r>
                      <a:r>
                        <a:rPr lang="ko-KR" altLang="en-US" sz="1200" baseline="0" dirty="0" err="1" smtClean="0"/>
                        <a:t>태그하기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포토맵에</a:t>
                      </a:r>
                      <a:r>
                        <a:rPr lang="ko-KR" altLang="en-US" sz="1200" baseline="0" dirty="0" smtClean="0"/>
                        <a:t> 추가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공유하기 버튼들이 제공된다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dirty="0" smtClean="0"/>
                        <a:t>사람 </a:t>
                      </a:r>
                      <a:r>
                        <a:rPr lang="ko-KR" altLang="en-US" sz="1200" dirty="0" err="1" smtClean="0"/>
                        <a:t>태그하기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지도를 클릭하면 사람을 </a:t>
                      </a:r>
                      <a:r>
                        <a:rPr lang="ko-KR" altLang="en-US" sz="1200" dirty="0" err="1" smtClean="0"/>
                        <a:t>태그할</a:t>
                      </a:r>
                      <a:r>
                        <a:rPr lang="ko-KR" altLang="en-US" sz="1200" dirty="0" smtClean="0"/>
                        <a:t>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클릭하면 사용자를 검색할 수 있는 </a:t>
                      </a:r>
                      <a:r>
                        <a:rPr lang="ko-KR" altLang="en-US" sz="1200" dirty="0" err="1" smtClean="0"/>
                        <a:t>검색창이</a:t>
                      </a:r>
                      <a:r>
                        <a:rPr lang="ko-KR" altLang="en-US" sz="1200" dirty="0" smtClean="0"/>
                        <a:t> 활성화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입력하면 </a:t>
                      </a:r>
                      <a:r>
                        <a:rPr lang="ko-KR" altLang="en-US" sz="1200" dirty="0" err="1" smtClean="0"/>
                        <a:t>검색어에</a:t>
                      </a:r>
                      <a:r>
                        <a:rPr lang="ko-KR" altLang="en-US" sz="1200" dirty="0" smtClean="0"/>
                        <a:t> 해당하는 사용자들이 검색된다</a:t>
                      </a:r>
                      <a:r>
                        <a:rPr lang="en-US" altLang="ko-KR" sz="1200" dirty="0" smtClean="0"/>
                        <a:t>. 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9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 목록에서 사용자를 선택하여 클릭하면 사용자를 사진에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" y="732666"/>
            <a:ext cx="1840340" cy="317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70" y="1295119"/>
            <a:ext cx="1848768" cy="328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58" y="880663"/>
            <a:ext cx="1594160" cy="284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38" y="837186"/>
            <a:ext cx="1618134" cy="190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254" y="3797750"/>
            <a:ext cx="1600410" cy="188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844" y="3073524"/>
            <a:ext cx="182414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214047" y="7474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778403" y="23200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153412" y="7459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822659" y="7489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192535" y="36645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019564" y="29402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06652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smtClean="0"/>
                        <a:t>게시물 올리기 </a:t>
                      </a:r>
                      <a:r>
                        <a:rPr lang="ko-KR" altLang="en-US" sz="1200" b="1" baseline="0" dirty="0" smtClean="0"/>
                        <a:t>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게시물 올리기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게시물 올리기에서 </a:t>
                      </a:r>
                      <a:r>
                        <a:rPr lang="ko-KR" altLang="en-US" sz="1200" b="1" dirty="0" err="1" smtClean="0"/>
                        <a:t>팔로워</a:t>
                      </a:r>
                      <a:r>
                        <a:rPr lang="ko-KR" altLang="en-US" sz="1200" b="1" dirty="0" smtClean="0"/>
                        <a:t> 메뉴를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50689"/>
              </p:ext>
            </p:extLst>
          </p:nvPr>
        </p:nvGraphicFramePr>
        <p:xfrm>
          <a:off x="6133019" y="547774"/>
          <a:ext cx="2914727" cy="4914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포토맵에</a:t>
                      </a:r>
                      <a:r>
                        <a:rPr lang="ko-KR" altLang="en-US" sz="1200" dirty="0" smtClean="0"/>
                        <a:t> 추가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버튼을 클릭하면 버튼이 활성화되고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이 위치의 이름 지정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버튼이 활성화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이 위치의 이름 지정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버튼을 클릭하면 지역 선택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" y="748655"/>
            <a:ext cx="2157526" cy="38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593" y="801424"/>
            <a:ext cx="1992184" cy="353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941395" y="22814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1371457" y="25478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296216" y="8014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5598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smtClean="0"/>
                        <a:t>게시물 올리기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게시물 올리기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게시물 올리기에서 </a:t>
                      </a:r>
                      <a:r>
                        <a:rPr lang="ko-KR" altLang="en-US" sz="1200" b="1" dirty="0" err="1" smtClean="0"/>
                        <a:t>팔로워</a:t>
                      </a:r>
                      <a:r>
                        <a:rPr lang="ko-KR" altLang="en-US" sz="1200" b="1" dirty="0" smtClean="0"/>
                        <a:t> 메뉴를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650457"/>
              </p:ext>
            </p:extLst>
          </p:nvPr>
        </p:nvGraphicFramePr>
        <p:xfrm>
          <a:off x="6133019" y="547774"/>
          <a:ext cx="2914727" cy="4715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공유하기에서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공유하기</a:t>
                      </a:r>
                      <a:r>
                        <a:rPr lang="en-US" altLang="ko-KR" sz="1200" dirty="0" smtClean="0"/>
                        <a:t>＂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로그인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9" y="913284"/>
            <a:ext cx="2359973" cy="419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35" y="913284"/>
            <a:ext cx="2285817" cy="405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67295" y="31455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879791" y="9132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468748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9077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1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812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err="1" smtClean="0"/>
                        <a:t>팔로우</a:t>
                      </a:r>
                      <a:r>
                        <a:rPr lang="ko-KR" altLang="en-US" sz="1200" b="1" baseline="0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팔로우</a:t>
                      </a:r>
                      <a:r>
                        <a:rPr lang="ko-KR" altLang="en-US" sz="1200" b="1" dirty="0" smtClean="0"/>
                        <a:t> 하기 </a:t>
                      </a:r>
                      <a:r>
                        <a:rPr lang="ko-KR" altLang="en-US" sz="1200" b="1" dirty="0" smtClean="0"/>
                        <a:t>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프로필 화면에서 옵션을 선택한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610261"/>
              </p:ext>
            </p:extLst>
          </p:nvPr>
        </p:nvGraphicFramePr>
        <p:xfrm>
          <a:off x="6143856" y="413256"/>
          <a:ext cx="2914727" cy="5099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2816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내 계정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버튼을 클릭하면 내 계정 정보가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더 보기</a:t>
                      </a:r>
                      <a:r>
                        <a:rPr lang="en-US" altLang="ko-KR" sz="1200" dirty="0" smtClean="0"/>
                        <a:t>＂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2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옵션 화면이 제공되고 </a:t>
                      </a:r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메뉴에서 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친구 찾기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연락처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친구 초대하기</a:t>
                      </a:r>
                      <a:r>
                        <a:rPr lang="ko-KR" altLang="en-US" sz="1200" baseline="0" dirty="0" smtClean="0"/>
                        <a:t> 버튼이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친구찾기</a:t>
                      </a:r>
                      <a:r>
                        <a:rPr lang="ko-KR" altLang="en-US" sz="1200" dirty="0" smtClean="0"/>
                        <a:t> 버튼을 클릭하면 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로그인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연락처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ko-KR" altLang="en-US" sz="1200" baseline="0" dirty="0" smtClean="0"/>
                        <a:t> 버튼을 클릭하면 연락처 찾기 화면이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친구 초대하기 버튼을 클릭하면 작업 선택 팝업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" y="913284"/>
            <a:ext cx="1902659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728" y="913284"/>
            <a:ext cx="189276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82" y="688540"/>
            <a:ext cx="1440862" cy="255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593" y="1417340"/>
            <a:ext cx="1528585" cy="213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698032"/>
            <a:ext cx="1382461" cy="254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621164" y="37936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1994473" y="7800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782162" y="1609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648324" y="18449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663498" y="13190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635061" y="21205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5124" idx="1"/>
          </p:cNvCxnSpPr>
          <p:nvPr/>
        </p:nvCxnSpPr>
        <p:spPr>
          <a:xfrm>
            <a:off x="3132735" y="1831072"/>
            <a:ext cx="789447" cy="1332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5125" idx="1"/>
          </p:cNvCxnSpPr>
          <p:nvPr/>
        </p:nvCxnSpPr>
        <p:spPr>
          <a:xfrm>
            <a:off x="2935706" y="1991979"/>
            <a:ext cx="1470887" cy="4908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5126" idx="1"/>
          </p:cNvCxnSpPr>
          <p:nvPr/>
        </p:nvCxnSpPr>
        <p:spPr>
          <a:xfrm>
            <a:off x="2919270" y="2237046"/>
            <a:ext cx="1292690" cy="17318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5958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smtClean="0"/>
                        <a:t>검색 </a:t>
                      </a:r>
                      <a:r>
                        <a:rPr lang="ko-KR" altLang="en-US" sz="1200" b="1" baseline="0" dirty="0" smtClean="0"/>
                        <a:t>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/>
                        <a:t>사용자 및 태그 검색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err="1" smtClean="0"/>
                        <a:t>메인에서</a:t>
                      </a:r>
                      <a:r>
                        <a:rPr lang="ko-KR" altLang="en-US" sz="1200" b="1" dirty="0" smtClean="0"/>
                        <a:t> 검색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41422"/>
              </p:ext>
            </p:extLst>
          </p:nvPr>
        </p:nvGraphicFramePr>
        <p:xfrm>
          <a:off x="6156176" y="409229"/>
          <a:ext cx="2914727" cy="51968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1675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2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버튼을 클릭하면 검색 화면이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사람 찾아보기 버튼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게시물 카테고리가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입력창을</a:t>
                      </a:r>
                      <a:r>
                        <a:rPr lang="ko-KR" altLang="en-US" sz="1200" dirty="0" smtClean="0"/>
                        <a:t> 클릭하면 전체검색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사람검색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해시태그검색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위치검색의 메뉴가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전체 검색이</a:t>
                      </a:r>
                      <a:r>
                        <a:rPr lang="ko-KR" altLang="en-US" sz="1200" baseline="0" dirty="0" smtClean="0"/>
                        <a:t>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만약 이전에 검색한 적이 있다면 이전 검색 기록이 기본 값으로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7" y="841276"/>
            <a:ext cx="2555139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712" y="838598"/>
            <a:ext cx="2576376" cy="464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747678" y="48737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789243" y="70536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9077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93149"/>
            <a:ext cx="2437612" cy="221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3275856" y="26599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9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5096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smtClean="0"/>
                        <a:t>검색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 및 태그 검색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err="1" smtClean="0"/>
                        <a:t>메인에서</a:t>
                      </a:r>
                      <a:r>
                        <a:rPr lang="ko-KR" altLang="en-US" sz="1200" b="1" dirty="0" smtClean="0"/>
                        <a:t> 검색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548527"/>
              </p:ext>
            </p:extLst>
          </p:nvPr>
        </p:nvGraphicFramePr>
        <p:xfrm>
          <a:off x="6133019" y="547775"/>
          <a:ext cx="2914727" cy="47169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689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5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검색하기를 선택하고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입력창에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입력하고 검색된 목록에서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 검색하기를 선택하고 검색을 하면 관련 사용자 및 페이지가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해시태그 검색하기를 선택하고 검색하면 관련 태그가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위치 검색하기를 선택하고 검색하면 관련 위치</a:t>
                      </a:r>
                      <a:r>
                        <a:rPr lang="ko-KR" altLang="en-US" sz="1200" baseline="0" dirty="0" smtClean="0"/>
                        <a:t> 정보가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5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9" y="1057300"/>
            <a:ext cx="1665921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00799" y="9240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37" y="1046345"/>
            <a:ext cx="1747526" cy="310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22" y="1057300"/>
            <a:ext cx="1734787" cy="310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31" y="2353444"/>
            <a:ext cx="1739417" cy="314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861642" y="9131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747750" y="9131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211960" y="22587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4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8915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smtClean="0"/>
                        <a:t>사용자 </a:t>
                      </a:r>
                      <a:r>
                        <a:rPr lang="ko-KR" altLang="en-US" sz="1200" b="1" baseline="0" dirty="0" smtClean="0"/>
                        <a:t>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 </a:t>
                      </a:r>
                      <a:r>
                        <a:rPr lang="ko-KR" altLang="en-US" sz="1200" b="1" dirty="0" smtClean="0"/>
                        <a:t>정보 </a:t>
                      </a:r>
                      <a:r>
                        <a:rPr lang="ko-KR" altLang="en-US" sz="1200" b="1" dirty="0" smtClean="0"/>
                        <a:t>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검색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및 추천 등을 통해 검색한 사용자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6686"/>
              </p:ext>
            </p:extLst>
          </p:nvPr>
        </p:nvGraphicFramePr>
        <p:xfrm>
          <a:off x="6133019" y="547774"/>
          <a:ext cx="2914727" cy="4912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902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창에서 사용자를 클릭하여 제공된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게시물 수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팔로워</a:t>
                      </a:r>
                      <a:r>
                        <a:rPr lang="ko-KR" altLang="en-US" sz="1200" baseline="0" dirty="0" smtClean="0"/>
                        <a:t> 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팔로잉</a:t>
                      </a:r>
                      <a:r>
                        <a:rPr lang="ko-KR" altLang="en-US" sz="1200" baseline="0" dirty="0" smtClean="0"/>
                        <a:t> 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팔로우</a:t>
                      </a:r>
                      <a:r>
                        <a:rPr lang="ko-KR" altLang="en-US" sz="1200" baseline="0" dirty="0" smtClean="0"/>
                        <a:t> 버튼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게시물 목록이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팔로워</a:t>
                      </a:r>
                      <a:r>
                        <a:rPr lang="ko-KR" altLang="en-US" sz="1200" dirty="0" smtClean="0"/>
                        <a:t> 수를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해당 사용자의 </a:t>
                      </a:r>
                      <a:r>
                        <a:rPr lang="ko-KR" altLang="en-US" sz="1200" dirty="0" err="1" smtClean="0"/>
                        <a:t>팔로워</a:t>
                      </a:r>
                      <a:r>
                        <a:rPr lang="ko-KR" altLang="en-US" sz="1200" dirty="0" smtClean="0"/>
                        <a:t> 목록을 제공하고 </a:t>
                      </a:r>
                      <a:r>
                        <a:rPr lang="ko-KR" altLang="en-US" sz="1200" dirty="0" err="1" smtClean="0"/>
                        <a:t>팔로워에</a:t>
                      </a:r>
                      <a:r>
                        <a:rPr lang="ko-KR" altLang="en-US" sz="1200" dirty="0" smtClean="0"/>
                        <a:t> 대한 </a:t>
                      </a:r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버튼을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팔로워의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팔로잉으로</a:t>
                      </a:r>
                      <a:r>
                        <a:rPr lang="ko-KR" altLang="en-US" sz="1200" dirty="0" smtClean="0"/>
                        <a:t> 활성화된다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팔로잉</a:t>
                      </a:r>
                      <a:r>
                        <a:rPr lang="ko-KR" altLang="en-US" sz="1200" dirty="0" smtClean="0"/>
                        <a:t> 수를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해당 사용자의 </a:t>
                      </a:r>
                      <a:r>
                        <a:rPr lang="ko-KR" altLang="en-US" sz="1200" dirty="0" err="1" smtClean="0"/>
                        <a:t>팔로잉</a:t>
                      </a:r>
                      <a:r>
                        <a:rPr lang="ko-KR" altLang="en-US" sz="1200" dirty="0" smtClean="0"/>
                        <a:t> 목록을 제공하고 </a:t>
                      </a:r>
                      <a:r>
                        <a:rPr lang="ko-KR" altLang="en-US" sz="1200" dirty="0" err="1" smtClean="0"/>
                        <a:t>팔로잉에</a:t>
                      </a:r>
                      <a:r>
                        <a:rPr lang="ko-KR" altLang="en-US" sz="1200" dirty="0" smtClean="0"/>
                        <a:t> 대한 </a:t>
                      </a:r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버튼을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6" y="826671"/>
            <a:ext cx="2446748" cy="4407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502" y="826671"/>
            <a:ext cx="1294518" cy="234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858" y="826671"/>
            <a:ext cx="1983789" cy="1534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858" y="2497460"/>
            <a:ext cx="173784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73916" y="8266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1468748" y="11570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605488" y="69631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481258" y="8905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002844" y="8054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994706" y="11570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994944" y="24401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3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6386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smtClean="0"/>
                        <a:t>사용자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팔로잉</a:t>
                      </a:r>
                      <a:r>
                        <a:rPr lang="ko-KR" altLang="en-US" sz="1200" b="1" dirty="0" smtClean="0"/>
                        <a:t> 및 </a:t>
                      </a:r>
                      <a:r>
                        <a:rPr lang="ko-KR" altLang="en-US" sz="1200" b="1" dirty="0" err="1" smtClean="0"/>
                        <a:t>팔로우를</a:t>
                      </a:r>
                      <a:r>
                        <a:rPr lang="ko-KR" altLang="en-US" sz="1200" b="1" dirty="0" smtClean="0"/>
                        <a:t>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검색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및 추천 등을 통해 검색한 사용자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1766"/>
              </p:ext>
            </p:extLst>
          </p:nvPr>
        </p:nvGraphicFramePr>
        <p:xfrm>
          <a:off x="6133019" y="547774"/>
          <a:ext cx="2914727" cy="4914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팔로잉</a:t>
                      </a:r>
                      <a:r>
                        <a:rPr lang="ko-KR" altLang="en-US" sz="1200" dirty="0" smtClean="0"/>
                        <a:t> 버튼을 클릭하면 버튼이 활성화 되고 색이 초록색으로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클릭하면 추천 사용자 목록이 제공되고 사용자에 대한 </a:t>
                      </a:r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버튼이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4" y="841276"/>
            <a:ext cx="2175248" cy="392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895148" y="14893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05" y="816413"/>
            <a:ext cx="2446748" cy="4407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64" y="3670385"/>
            <a:ext cx="1951658" cy="155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612764" y="227583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211960" y="16225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9077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7" idx="2"/>
            <a:endCxn id="22532" idx="0"/>
          </p:cNvCxnSpPr>
          <p:nvPr/>
        </p:nvCxnSpPr>
        <p:spPr>
          <a:xfrm flipH="1">
            <a:off x="1511393" y="2542297"/>
            <a:ext cx="248841" cy="11280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18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98076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/>
                        <a:t>회원 가입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회원 가입하는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회원가입에서 다음 버튼을 클릭 한 후의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770652"/>
              </p:ext>
            </p:extLst>
          </p:nvPr>
        </p:nvGraphicFramePr>
        <p:xfrm>
          <a:off x="6133019" y="547774"/>
          <a:ext cx="2914727" cy="4211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 이름 입력 페이지이다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이름 </a:t>
                      </a:r>
                      <a:r>
                        <a:rPr lang="ko-KR" altLang="en-US" sz="1200" dirty="0" err="1" smtClean="0"/>
                        <a:t>입력창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다음 버튼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이름 지우기 버튼</a:t>
                      </a:r>
                      <a:r>
                        <a:rPr lang="en-US" altLang="ko-KR" sz="1200" dirty="0" smtClean="0"/>
                        <a:t>(x)</a:t>
                      </a:r>
                      <a:r>
                        <a:rPr lang="ko-KR" altLang="en-US" sz="1200" dirty="0" smtClean="0"/>
                        <a:t>이 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입력창에는</a:t>
                      </a:r>
                      <a:r>
                        <a:rPr lang="ko-KR" altLang="en-US" sz="1200" dirty="0" smtClean="0"/>
                        <a:t> 기본값으로 유일한 사용자 이름을 부여한다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8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뒤로 가기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이전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이름 지우기 버튼을 클릭하면 이름</a:t>
                      </a:r>
                      <a:r>
                        <a:rPr lang="ko-KR" altLang="en-US" sz="1200" baseline="0" dirty="0" smtClean="0"/>
                        <a:t> 입력창의 내용이 지워진다</a:t>
                      </a:r>
                      <a:r>
                        <a:rPr lang="en-US" altLang="ko-KR" sz="1200" baseline="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입력 창에 이름을 입력하고 다음</a:t>
                      </a:r>
                      <a:r>
                        <a:rPr lang="ko-KR" altLang="en-US" sz="1200" baseline="0" dirty="0" smtClean="0"/>
                        <a:t>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7" y="841276"/>
            <a:ext cx="1934106" cy="345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644" y="841276"/>
            <a:ext cx="2049989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79864" y="7080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148027" y="12013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699979" y="25490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771800" y="28155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65460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smtClean="0"/>
                        <a:t>사용자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팔로잉</a:t>
                      </a:r>
                      <a:r>
                        <a:rPr lang="ko-KR" altLang="en-US" sz="1200" b="1" dirty="0" smtClean="0"/>
                        <a:t> 및 </a:t>
                      </a:r>
                      <a:r>
                        <a:rPr lang="ko-KR" altLang="en-US" sz="1200" b="1" dirty="0" err="1" smtClean="0"/>
                        <a:t>팔로우를</a:t>
                      </a:r>
                      <a:r>
                        <a:rPr lang="ko-KR" altLang="en-US" sz="1200" b="1" dirty="0" smtClean="0"/>
                        <a:t>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검색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및 추천 등을 통해 검색한 사용자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423950"/>
              </p:ext>
            </p:extLst>
          </p:nvPr>
        </p:nvGraphicFramePr>
        <p:xfrm>
          <a:off x="6133019" y="547774"/>
          <a:ext cx="2914727" cy="4814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팔로잉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확인 팝업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팔로잉</a:t>
                      </a:r>
                      <a:r>
                        <a:rPr lang="ko-KR" altLang="en-US" sz="1200" dirty="0" smtClean="0"/>
                        <a:t> 버튼을 클릭하면 </a:t>
                      </a:r>
                      <a:r>
                        <a:rPr lang="ko-KR" altLang="en-US" sz="1200" dirty="0" err="1" smtClean="0"/>
                        <a:t>팔로잉이</a:t>
                      </a:r>
                      <a:r>
                        <a:rPr lang="ko-KR" altLang="en-US" sz="1200" dirty="0" smtClean="0"/>
                        <a:t> 비활성화 되고 </a:t>
                      </a:r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버튼이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3" y="913284"/>
            <a:ext cx="2715767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70" y="769268"/>
            <a:ext cx="2876866" cy="256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118976" y="14173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683568" y="21789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987993" y="7692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9077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54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536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댓글을</a:t>
                      </a:r>
                      <a:r>
                        <a:rPr lang="ko-KR" altLang="en-US" sz="1200" b="1" dirty="0" smtClean="0"/>
                        <a:t> 작성한다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baseline="0" dirty="0" smtClean="0"/>
                        <a:t>사용자 화면에서 게시물을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0502"/>
              </p:ext>
            </p:extLst>
          </p:nvPr>
        </p:nvGraphicFramePr>
        <p:xfrm>
          <a:off x="6156176" y="446650"/>
          <a:ext cx="2914727" cy="507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2548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사용자의 게시물을 클릭하고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좋아요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버튼을 누르면 버튼이 활성화 되고 색이 빨간색으로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사진을 더블 클릭했을 때 마찬가지로 좋아요 버튼이 활성화 되고 사진 </a:t>
                      </a:r>
                      <a:r>
                        <a:rPr lang="ko-KR" altLang="en-US" sz="1200" dirty="0" err="1" smtClean="0"/>
                        <a:t>중아에</a:t>
                      </a:r>
                      <a:r>
                        <a:rPr lang="ko-KR" altLang="en-US" sz="1200" dirty="0" smtClean="0"/>
                        <a:t> 하트 </a:t>
                      </a:r>
                      <a:r>
                        <a:rPr lang="ko-KR" altLang="en-US" sz="1200" dirty="0" err="1" smtClean="0"/>
                        <a:t>이모티콘이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입력창에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작성하고 전송 버튼을 클릭하면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작성된다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0" y="778682"/>
            <a:ext cx="2116694" cy="23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959" y="778681"/>
            <a:ext cx="2276881" cy="23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45545"/>
            <a:ext cx="198444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17330" y="9132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248959" y="8689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688378" y="28790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9077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2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9399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댓글을</a:t>
                      </a:r>
                      <a:r>
                        <a:rPr lang="ko-KR" altLang="en-US" sz="1200" b="1" dirty="0" smtClean="0"/>
                        <a:t> 작성한다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baseline="0" dirty="0" smtClean="0"/>
                        <a:t>사용자 화면에서 게시물을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62106"/>
              </p:ext>
            </p:extLst>
          </p:nvPr>
        </p:nvGraphicFramePr>
        <p:xfrm>
          <a:off x="6149687" y="460098"/>
          <a:ext cx="2914727" cy="5013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553"/>
                <a:gridCol w="2332174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삭제할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길게 클릭한다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상단바가</a:t>
                      </a:r>
                      <a:r>
                        <a:rPr lang="ko-KR" altLang="en-US" sz="1200" dirty="0" smtClean="0"/>
                        <a:t> 활성화 되고 취소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삭제 버튼이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 버튼을 클릭하면 </a:t>
                      </a:r>
                      <a:r>
                        <a:rPr lang="ko-KR" altLang="en-US" sz="1200" dirty="0" err="1" smtClean="0"/>
                        <a:t>상단바가</a:t>
                      </a:r>
                      <a:r>
                        <a:rPr lang="ko-KR" altLang="en-US" sz="1200" dirty="0" smtClean="0"/>
                        <a:t> 비활성화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삭제 버튼을 클릭하면 해당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삭제된다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버튼을 클릭하면 상단에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안내창을</a:t>
                      </a:r>
                      <a:r>
                        <a:rPr lang="ko-KR" altLang="en-US" sz="1200" dirty="0" smtClean="0"/>
                        <a:t> 클릭하면 삭제가 취소된다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입력창에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“@”</a:t>
                      </a:r>
                      <a:r>
                        <a:rPr lang="ko-KR" altLang="en-US" sz="1200" dirty="0" smtClean="0"/>
                        <a:t>와 사용자 이름을</a:t>
                      </a:r>
                      <a:r>
                        <a:rPr lang="ko-KR" altLang="en-US" sz="1200" baseline="0" dirty="0" smtClean="0"/>
                        <a:t> 연결하여 작성하면 해당 사용자를 태그에 걸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0" y="833176"/>
            <a:ext cx="1469818" cy="267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90" y="847926"/>
            <a:ext cx="1560657" cy="280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65" y="2785492"/>
            <a:ext cx="1880364" cy="267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12" y="837559"/>
            <a:ext cx="1491420" cy="268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173808" y="30735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975946" y="12013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356813" y="12013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748517" y="6999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342752" y="7146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>
            <a:endCxn id="26630" idx="0"/>
          </p:cNvCxnSpPr>
          <p:nvPr/>
        </p:nvCxnSpPr>
        <p:spPr>
          <a:xfrm>
            <a:off x="4117772" y="1937778"/>
            <a:ext cx="765575" cy="8477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10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72690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smtClean="0"/>
                        <a:t>태그 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태그를 검색한다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baseline="0" dirty="0" smtClean="0"/>
                        <a:t>게시물에서 태그를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152307"/>
              </p:ext>
            </p:extLst>
          </p:nvPr>
        </p:nvGraphicFramePr>
        <p:xfrm>
          <a:off x="6133019" y="547774"/>
          <a:ext cx="2914727" cy="4997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“#”</a:t>
                      </a:r>
                      <a:r>
                        <a:rPr lang="ko-KR" altLang="en-US" sz="1200" dirty="0" smtClean="0"/>
                        <a:t>태그가 달린 단어를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“# + </a:t>
                      </a:r>
                      <a:r>
                        <a:rPr lang="ko-KR" altLang="en-US" sz="1200" dirty="0" err="1" smtClean="0"/>
                        <a:t>태그명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으로 검색된 화면을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인기 게시물 </a:t>
                      </a:r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dirty="0" smtClean="0"/>
                        <a:t>개와 </a:t>
                      </a:r>
                      <a:r>
                        <a:rPr lang="ko-KR" altLang="en-US" sz="1200" dirty="0" err="1" smtClean="0"/>
                        <a:t>최신글</a:t>
                      </a:r>
                      <a:r>
                        <a:rPr lang="ko-KR" altLang="en-US" sz="1200" dirty="0" smtClean="0"/>
                        <a:t> 순서대로 검색 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게시물을 클릭하면 제공되는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7" y="1008742"/>
            <a:ext cx="266429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180" y="1008742"/>
            <a:ext cx="1965780" cy="344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221" y="1838900"/>
            <a:ext cx="2045415" cy="36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79512" y="15724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255225" y="8755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855374" y="17202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9077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41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7231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baseline="0" dirty="0" smtClean="0"/>
                        <a:t>태그 </a:t>
                      </a:r>
                      <a:r>
                        <a:rPr lang="ko-KR" altLang="en-US" sz="1200" b="1" baseline="0" dirty="0" smtClean="0"/>
                        <a:t>작성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태그를 </a:t>
                      </a:r>
                      <a:r>
                        <a:rPr lang="ko-KR" altLang="en-US" sz="1200" b="1" dirty="0" smtClean="0"/>
                        <a:t>작성한다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baseline="0" dirty="0" smtClean="0"/>
                        <a:t>게시물에서 태그를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7295"/>
              </p:ext>
            </p:extLst>
          </p:nvPr>
        </p:nvGraphicFramePr>
        <p:xfrm>
          <a:off x="6133019" y="547774"/>
          <a:ext cx="2914727" cy="4814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#</a:t>
                      </a:r>
                      <a:r>
                        <a:rPr lang="ko-KR" altLang="en-US" sz="1200" dirty="0" smtClean="0"/>
                        <a:t>을 작성하고 </a:t>
                      </a:r>
                      <a:r>
                        <a:rPr lang="ko-KR" altLang="en-US" sz="1200" dirty="0" err="1" smtClean="0"/>
                        <a:t>태그명을</a:t>
                      </a:r>
                      <a:r>
                        <a:rPr lang="ko-KR" altLang="en-US" sz="1200" dirty="0" smtClean="0"/>
                        <a:t> 작성하면 추천 </a:t>
                      </a:r>
                      <a:r>
                        <a:rPr lang="ko-KR" altLang="en-US" sz="1200" dirty="0" err="1" smtClean="0"/>
                        <a:t>태그명이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“#</a:t>
                      </a:r>
                      <a:r>
                        <a:rPr lang="ko-KR" altLang="en-US" sz="1200" dirty="0" err="1" smtClean="0"/>
                        <a:t>초코에몽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해시 태그를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해당 </a:t>
                      </a:r>
                      <a:r>
                        <a:rPr lang="ko-KR" altLang="en-US" sz="1200" dirty="0" err="1" smtClean="0"/>
                        <a:t>태그명으로</a:t>
                      </a:r>
                      <a:r>
                        <a:rPr lang="ko-KR" altLang="en-US" sz="1200" dirty="0" smtClean="0"/>
                        <a:t> 검색된 결과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0" y="954899"/>
            <a:ext cx="2296295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73" y="954899"/>
            <a:ext cx="2271864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9" y="3721596"/>
            <a:ext cx="31432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76925" y="8216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338235" y="372159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634940" y="9548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9077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513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5563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/>
                        <a:t>위치 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위치 정보를 검색한다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baseline="0" dirty="0" smtClean="0"/>
                        <a:t>검색에서 위치 메뉴를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307599"/>
              </p:ext>
            </p:extLst>
          </p:nvPr>
        </p:nvGraphicFramePr>
        <p:xfrm>
          <a:off x="6133019" y="547774"/>
          <a:ext cx="2914727" cy="5097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위치 메뉴를 선택하고 </a:t>
                      </a: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검색된 목록에서 검색할 위치</a:t>
                      </a:r>
                      <a:r>
                        <a:rPr lang="ko-KR" altLang="en-US" sz="1200" baseline="0" dirty="0" smtClean="0"/>
                        <a:t>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클릭한 위치</a:t>
                      </a:r>
                      <a:r>
                        <a:rPr lang="ko-KR" altLang="en-US" sz="1200" baseline="0" dirty="0" smtClean="0"/>
                        <a:t> 결과 화면이다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지도와 인기 게시물 목록을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" y="913284"/>
            <a:ext cx="2497263" cy="327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07" y="895925"/>
            <a:ext cx="2758674" cy="494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907704" y="12733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771800" y="88207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468748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9077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4595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/>
                        <a:t>페이스북</a:t>
                      </a:r>
                      <a:r>
                        <a:rPr lang="ko-KR" altLang="en-US" sz="1200" b="1" dirty="0" smtClean="0"/>
                        <a:t> 회원가입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페이스북으로</a:t>
                      </a:r>
                      <a:r>
                        <a:rPr lang="ko-KR" altLang="en-US" sz="1200" b="1" dirty="0" smtClean="0"/>
                        <a:t> 회원가입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baseline="0" dirty="0" smtClean="0"/>
                        <a:t>프로그램 시작화면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00104"/>
              </p:ext>
            </p:extLst>
          </p:nvPr>
        </p:nvGraphicFramePr>
        <p:xfrm>
          <a:off x="6133019" y="547774"/>
          <a:ext cx="2914727" cy="4715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회원 가입 메뉴에서 </a:t>
                      </a:r>
                      <a:r>
                        <a:rPr lang="ko-KR" altLang="en-US" sz="1200" dirty="0" err="1" smtClean="0"/>
                        <a:t>페이스북으로</a:t>
                      </a:r>
                      <a:r>
                        <a:rPr lang="ko-KR" altLang="en-US" sz="1200" dirty="0" smtClean="0"/>
                        <a:t> 로그인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로그인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9" y="983000"/>
            <a:ext cx="2215577" cy="3960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983000"/>
            <a:ext cx="2291477" cy="405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895148" y="372159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3556305" y="9377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468748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9077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19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24077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 smtClean="0"/>
                        <a:t>페이스북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로그인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페이스북으로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로그인한다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baseline="0" dirty="0" smtClean="0"/>
                        <a:t>프로그램 시작화면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5528"/>
              </p:ext>
            </p:extLst>
          </p:nvPr>
        </p:nvGraphicFramePr>
        <p:xfrm>
          <a:off x="6133019" y="547774"/>
          <a:ext cx="2914727" cy="4715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메뉴에서 </a:t>
                      </a:r>
                      <a:r>
                        <a:rPr lang="ko-KR" altLang="en-US" sz="1200" dirty="0" err="1" smtClean="0"/>
                        <a:t>페이스북으로</a:t>
                      </a:r>
                      <a:r>
                        <a:rPr lang="ko-KR" altLang="en-US" sz="1200" dirty="0" smtClean="0"/>
                        <a:t> 로그인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로그인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9" y="983000"/>
            <a:ext cx="2433854" cy="436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983000"/>
            <a:ext cx="2291477" cy="405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683568" y="33615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3275856" y="9266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468748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9077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81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6847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/>
                        <a:t>회원 가입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회원 가입하는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회원가입에서 다음 버튼을 클릭 한 후의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602590"/>
              </p:ext>
            </p:extLst>
          </p:nvPr>
        </p:nvGraphicFramePr>
        <p:xfrm>
          <a:off x="6133019" y="547774"/>
          <a:ext cx="2914727" cy="5196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비밀번호 입력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입력창과</a:t>
                      </a:r>
                      <a:r>
                        <a:rPr lang="ko-KR" altLang="en-US" sz="1200" dirty="0" smtClean="0"/>
                        <a:t> 다음 버튼이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다음 버튼인 기본값이 비활성화된 상태이다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비밀번호를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자리 이하로 입력 하면 다음버튼이 활성화 되지 않는다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비밀번호를 </a:t>
                      </a:r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자리 이상으로 입력하면 다음버튼이 활성화된다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감추기 버튼을 클릭하면 비밀번호가 기호로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6" y="820279"/>
            <a:ext cx="1922568" cy="224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082" y="1092742"/>
            <a:ext cx="31146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418" y="2497460"/>
            <a:ext cx="31146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70" y="3900847"/>
            <a:ext cx="31051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32606" y="7692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166720" y="9595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718863" y="24974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347864" y="42947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49034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/>
                        <a:t>회원 가입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회원 가입하는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회원가입에서 다음 버튼을 클릭 한 후의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27878"/>
              </p:ext>
            </p:extLst>
          </p:nvPr>
        </p:nvGraphicFramePr>
        <p:xfrm>
          <a:off x="6121769" y="409228"/>
          <a:ext cx="2914727" cy="5112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사진 설정 화면이다</a:t>
                      </a:r>
                      <a:r>
                        <a:rPr lang="en-US" altLang="ko-KR" sz="1200" dirty="0" smtClean="0"/>
                        <a:t>. Facebook</a:t>
                      </a:r>
                      <a:r>
                        <a:rPr lang="ko-KR" altLang="en-US" sz="1200" dirty="0" smtClean="0"/>
                        <a:t>에서 가져오기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사진 찍기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라이브러리에서 선택</a:t>
                      </a:r>
                      <a:r>
                        <a:rPr lang="en-US" altLang="ko-KR" sz="1200" dirty="0" smtClean="0"/>
                        <a:t>/Twitter</a:t>
                      </a:r>
                      <a:r>
                        <a:rPr lang="ko-KR" altLang="en-US" sz="1200" dirty="0" smtClean="0"/>
                        <a:t>에서 가져오기 버튼을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건너뛰기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다음 회원가입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Facebook</a:t>
                      </a:r>
                      <a:r>
                        <a:rPr lang="ko-KR" altLang="en-US" sz="1200" dirty="0" smtClean="0"/>
                        <a:t>에서 가져오기 버튼을 클릭하면 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로그인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사진 찍기 버튼을 클릭하면 사진 어플리케이션 선택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라이브러리에서</a:t>
                      </a:r>
                      <a:r>
                        <a:rPr lang="ko-KR" altLang="en-US" sz="1200" baseline="0" dirty="0" smtClean="0"/>
                        <a:t> 선택 버튼을 클릭하면 소스 선택 화면이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Twitter</a:t>
                      </a:r>
                      <a:r>
                        <a:rPr lang="ko-KR" altLang="en-US" sz="1200" dirty="0" smtClean="0"/>
                        <a:t>에서 가져오기 버튼을 클릭하면 </a:t>
                      </a:r>
                      <a:r>
                        <a:rPr lang="ko-KR" altLang="en-US" sz="1200" dirty="0" err="1" smtClean="0"/>
                        <a:t>트위터</a:t>
                      </a:r>
                      <a:r>
                        <a:rPr lang="ko-KR" altLang="en-US" sz="1200" dirty="0" smtClean="0"/>
                        <a:t> 로그인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" y="836547"/>
            <a:ext cx="2476661" cy="444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16" y="806820"/>
            <a:ext cx="135514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65" y="1524266"/>
            <a:ext cx="1482307" cy="267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732" y="2351493"/>
            <a:ext cx="1374740" cy="2454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74" y="2867502"/>
            <a:ext cx="149111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/>
          <p:cNvCxnSpPr>
            <a:endCxn id="5123" idx="1"/>
          </p:cNvCxnSpPr>
          <p:nvPr/>
        </p:nvCxnSpPr>
        <p:spPr>
          <a:xfrm flipV="1">
            <a:off x="1878378" y="2030956"/>
            <a:ext cx="807738" cy="917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5124" idx="1"/>
          </p:cNvCxnSpPr>
          <p:nvPr/>
        </p:nvCxnSpPr>
        <p:spPr>
          <a:xfrm flipV="1">
            <a:off x="1560130" y="2861958"/>
            <a:ext cx="1666435" cy="7888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5125" idx="1"/>
          </p:cNvCxnSpPr>
          <p:nvPr/>
        </p:nvCxnSpPr>
        <p:spPr>
          <a:xfrm flipV="1">
            <a:off x="1767142" y="3578792"/>
            <a:ext cx="2088590" cy="6881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5126" idx="1"/>
          </p:cNvCxnSpPr>
          <p:nvPr/>
        </p:nvCxnSpPr>
        <p:spPr>
          <a:xfrm flipV="1">
            <a:off x="1878378" y="4199650"/>
            <a:ext cx="2641696" cy="7841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 rot="10800000" flipV="1">
            <a:off x="10561" y="7692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1760234" y="105507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70979" y="283763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645566" y="34665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503067" y="41339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70662" y="48495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8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30002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/>
                        <a:t>회원 가입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회원 가입하는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회원가입에서 다음 버튼을 클릭 한 후의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100022"/>
              </p:ext>
            </p:extLst>
          </p:nvPr>
        </p:nvGraphicFramePr>
        <p:xfrm>
          <a:off x="6156176" y="409228"/>
          <a:ext cx="2914727" cy="5196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친구 찾기 화면이다</a:t>
                      </a:r>
                      <a:r>
                        <a:rPr lang="en-US" altLang="ko-KR" sz="1200" dirty="0" smtClean="0"/>
                        <a:t>. Facebook</a:t>
                      </a:r>
                      <a:r>
                        <a:rPr lang="ko-KR" altLang="en-US" sz="1200" dirty="0" smtClean="0"/>
                        <a:t>에 연결하기 버튼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건너뛰기 버튼을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건너뛰기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팝업 창이 제공되고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네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건너뛸래요</a:t>
                      </a:r>
                      <a:r>
                        <a:rPr lang="en-US" altLang="ko-KR" sz="1200" baseline="0" dirty="0" smtClean="0"/>
                        <a:t>＂</a:t>
                      </a:r>
                      <a:r>
                        <a:rPr lang="ko-KR" altLang="en-US" sz="1200" baseline="0" dirty="0" smtClean="0"/>
                        <a:t>버튼을 클릭하면 친구 찾기를 건너뛰고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친구 찾기</a:t>
                      </a:r>
                      <a:r>
                        <a:rPr lang="en-US" altLang="ko-KR" sz="1200" baseline="0" dirty="0" smtClean="0"/>
                        <a:t>＂</a:t>
                      </a:r>
                      <a:r>
                        <a:rPr lang="ko-KR" altLang="en-US" sz="1200" baseline="0" dirty="0" smtClean="0"/>
                        <a:t>버튼을 클릭하면 이전 화면을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Facebook</a:t>
                      </a:r>
                      <a:r>
                        <a:rPr lang="ko-KR" altLang="en-US" sz="1200" dirty="0" smtClean="0"/>
                        <a:t>에 연결하기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로그인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3" y="913284"/>
            <a:ext cx="2148427" cy="38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69472" y="7800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089931" y="12733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92" y="2425452"/>
            <a:ext cx="1691236" cy="305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40" y="964183"/>
            <a:ext cx="2397842" cy="126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416942" y="35889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3056378" y="9217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030149" y="230803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5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24285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/>
                        <a:t>회원 가입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회원 가입하는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회원가입에서 다음 버튼을 클릭 한 후의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6132"/>
              </p:ext>
            </p:extLst>
          </p:nvPr>
        </p:nvGraphicFramePr>
        <p:xfrm>
          <a:off x="6133019" y="547774"/>
          <a:ext cx="2914727" cy="4739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연락처 찾기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건너뛰기 버튼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검색 버튼을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건너뛰기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</a:t>
                      </a:r>
                      <a:r>
                        <a:rPr lang="ko-KR" altLang="en-US" sz="1200" dirty="0" err="1" smtClean="0"/>
                        <a:t>팝업창이</a:t>
                      </a:r>
                      <a:r>
                        <a:rPr lang="ko-KR" altLang="en-US" sz="1200" dirty="0" smtClean="0"/>
                        <a:t> 제공되고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취소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를 누르면 이전 화면으로 돌아가고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네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건너 뛸래요</a:t>
                      </a:r>
                      <a:r>
                        <a:rPr lang="en-US" altLang="ko-KR" sz="1200" baseline="0" dirty="0" smtClean="0"/>
                        <a:t>.”</a:t>
                      </a:r>
                      <a:r>
                        <a:rPr lang="ko-KR" altLang="en-US" sz="1200" baseline="0" dirty="0" smtClean="0"/>
                        <a:t>버튼을 클릭하면 다음 가입 단계를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연락처 검색 버튼을</a:t>
                      </a:r>
                      <a:r>
                        <a:rPr lang="ko-KR" altLang="en-US" sz="1200" baseline="0" dirty="0" smtClean="0"/>
                        <a:t>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연락처를 동기화하여 사람 목록과 </a:t>
                      </a:r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버튼을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버튼을 클릭하면 버튼이 초록색으로 바뀌고 활성화 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모두 </a:t>
                      </a:r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버튼을 클릭하면 제공된 목록의 모든 </a:t>
                      </a:r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버튼들이 활성화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08" y="913284"/>
            <a:ext cx="1801936" cy="3203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097079"/>
            <a:ext cx="1944216" cy="349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54" y="841276"/>
            <a:ext cx="2155059" cy="120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53238" y="7800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1894139" y="12733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528640" y="7800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48178" y="32175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707904" y="20510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788024" y="35997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3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6404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프로그램의 </a:t>
                      </a:r>
                      <a:r>
                        <a:rPr lang="ko-KR" altLang="en-US" sz="1200" b="1" dirty="0" err="1" smtClean="0"/>
                        <a:t>메인화면이다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로그인 및 회원가입 후에 제공되는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73632"/>
              </p:ext>
            </p:extLst>
          </p:nvPr>
        </p:nvGraphicFramePr>
        <p:xfrm>
          <a:off x="6133019" y="547774"/>
          <a:ext cx="2914727" cy="4846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추천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체크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</a:t>
                      </a:r>
                      <a:r>
                        <a:rPr lang="ko-KR" altLang="en-US" sz="1200" dirty="0" err="1" smtClean="0"/>
                        <a:t>인스타그램</a:t>
                      </a:r>
                      <a:r>
                        <a:rPr lang="ko-KR" altLang="en-US" sz="1200" dirty="0" smtClean="0"/>
                        <a:t> 메인 화면이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친구가 하나도 없는 경우 </a:t>
                      </a:r>
                      <a:r>
                        <a:rPr lang="en-US" altLang="ko-KR" sz="1200" dirty="0" smtClean="0"/>
                        <a:t>Facebook </a:t>
                      </a:r>
                      <a:r>
                        <a:rPr lang="ko-KR" altLang="en-US" sz="1200" dirty="0" smtClean="0"/>
                        <a:t>친구 찾기 버튼이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버튼을 클릭하면 버튼이 활성화 되고 </a:t>
                      </a:r>
                      <a:r>
                        <a:rPr lang="ko-KR" altLang="en-US" sz="1200" dirty="0" err="1" smtClean="0"/>
                        <a:t>팔로우</a:t>
                      </a:r>
                      <a:r>
                        <a:rPr lang="ko-KR" altLang="en-US" sz="1200" dirty="0" smtClean="0"/>
                        <a:t> 추가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Facebook</a:t>
                      </a:r>
                      <a:r>
                        <a:rPr lang="ko-KR" altLang="en-US" sz="1200" dirty="0" smtClean="0"/>
                        <a:t>에서 친구 찾기 버튼을 클릭하면 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로그인 페이지가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2" y="769268"/>
            <a:ext cx="242845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89" y="769268"/>
            <a:ext cx="2410742" cy="428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26551" y="7692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1949862" y="9025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006589" y="7692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854503" y="13453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423326" y="31455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71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59730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/>
                        <a:t>메인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프로그램의 </a:t>
                      </a:r>
                      <a:r>
                        <a:rPr lang="ko-KR" altLang="en-US" sz="1200" b="1" dirty="0" err="1" smtClean="0"/>
                        <a:t>메인화면이다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로그인 및 회원가입 후에 제공되는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01880"/>
              </p:ext>
            </p:extLst>
          </p:nvPr>
        </p:nvGraphicFramePr>
        <p:xfrm>
          <a:off x="6133019" y="547774"/>
          <a:ext cx="2914727" cy="4814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바로 공유 버튼을 클릭한다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특</a:t>
                      </a:r>
                      <a:r>
                        <a:rPr lang="ko-KR" altLang="en-US" sz="1200" baseline="0" dirty="0" smtClean="0"/>
                        <a:t>정 친구에게만 게시물을 공유하는 버튼이다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바로 공유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게시물 추가 버튼이</a:t>
                      </a:r>
                      <a:r>
                        <a:rPr lang="ko-KR" altLang="en-US" sz="1200" baseline="0" dirty="0" smtClean="0"/>
                        <a:t>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뒤로</a:t>
                      </a:r>
                      <a:r>
                        <a:rPr lang="ko-KR" altLang="en-US" sz="1200" baseline="0" dirty="0" smtClean="0"/>
                        <a:t> 가기 버튼이다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클릭하면 이전 화면을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0" y="841276"/>
            <a:ext cx="218846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56" y="841276"/>
            <a:ext cx="219497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643743" y="9852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398256" y="7080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398256" y="1255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339752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7180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75856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07904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211960" y="-670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17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16018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/>
                        <a:t>DIRECT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게시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게시물 올리기 화면이다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메인 화면에서 </a:t>
                      </a:r>
                      <a:r>
                        <a:rPr lang="en-US" altLang="ko-KR" sz="1200" b="1" dirty="0" smtClean="0"/>
                        <a:t>DIRECT</a:t>
                      </a:r>
                      <a:r>
                        <a:rPr lang="ko-KR" altLang="en-US" sz="1200" b="1" baseline="0" dirty="0" smtClean="0"/>
                        <a:t> 게시하기 버튼을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9554"/>
              </p:ext>
            </p:extLst>
          </p:nvPr>
        </p:nvGraphicFramePr>
        <p:xfrm>
          <a:off x="6156176" y="481236"/>
          <a:ext cx="2914727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494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게시물 추가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게시물 추가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갤러리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사진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동영상 </a:t>
                      </a:r>
                      <a:r>
                        <a:rPr lang="ko-KR" altLang="en-US" sz="1200" dirty="0" err="1" smtClean="0"/>
                        <a:t>세개의</a:t>
                      </a:r>
                      <a:r>
                        <a:rPr lang="ko-KR" altLang="en-US" sz="1200" dirty="0" smtClean="0"/>
                        <a:t> 메뉴가 제공되고 갤러리가 기본값으로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이전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갤러리에서 사진을 선택하고 다음 단계</a:t>
                      </a:r>
                      <a:r>
                        <a:rPr lang="ko-KR" altLang="en-US" sz="1200" baseline="0" dirty="0" smtClean="0"/>
                        <a:t>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수정하기 화면을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필터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밝기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편집 메뉴를 제공하며 필터 메뉴가 기본값으로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필터 메뉴를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메뉴를 클릭하면 필터들이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필터를 클릭하면 사진에 필터가 적용된다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" y="736145"/>
            <a:ext cx="1725902" cy="305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224511" y="8550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" y="1690886"/>
            <a:ext cx="1824353" cy="324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274" y="1690885"/>
            <a:ext cx="1832927" cy="324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54" y="988300"/>
            <a:ext cx="1842409" cy="324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89668" y="144608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21882" y="19423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69752" y="19495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190157" y="14311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140727" y="352714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318342" y="46789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893" y="3228554"/>
            <a:ext cx="1487723" cy="248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3866958" y="322855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427984" y="855069"/>
            <a:ext cx="360040" cy="2664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2225</Words>
  <Application>Microsoft Office PowerPoint</Application>
  <PresentationFormat>화면 슬라이드 쇼(16:10)</PresentationFormat>
  <Paragraphs>760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jungyoonkim</dc:creator>
  <cp:lastModifiedBy>JeongYun</cp:lastModifiedBy>
  <cp:revision>42</cp:revision>
  <dcterms:created xsi:type="dcterms:W3CDTF">2015-07-14T17:54:21Z</dcterms:created>
  <dcterms:modified xsi:type="dcterms:W3CDTF">2015-07-15T10:43:39Z</dcterms:modified>
</cp:coreProperties>
</file>